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(dense)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</a:t>
            </a:r>
            <a:r>
              <a:rPr lang="en-US" b="1" dirty="0"/>
              <a:t>assumptions about motion </a:t>
            </a:r>
            <a:r>
              <a:rPr lang="en-US" dirty="0"/>
              <a:t>in a video 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14888</TotalTime>
  <Words>3117</Words>
  <Application>Microsoft Office PowerPoint</Application>
  <PresentationFormat>Widescreen</PresentationFormat>
  <Paragraphs>572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487</cp:revision>
  <dcterms:created xsi:type="dcterms:W3CDTF">2022-01-24T17:07:03Z</dcterms:created>
  <dcterms:modified xsi:type="dcterms:W3CDTF">2024-04-17T03:35:32Z</dcterms:modified>
</cp:coreProperties>
</file>